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6" r:id="rId4"/>
    <p:sldId id="272" r:id="rId5"/>
    <p:sldId id="284" r:id="rId6"/>
    <p:sldId id="285" r:id="rId7"/>
    <p:sldId id="277" r:id="rId8"/>
    <p:sldId id="261" r:id="rId9"/>
    <p:sldId id="288" r:id="rId10"/>
    <p:sldId id="262" r:id="rId11"/>
    <p:sldId id="289" r:id="rId12"/>
    <p:sldId id="286" r:id="rId13"/>
    <p:sldId id="280" r:id="rId14"/>
    <p:sldId id="265" r:id="rId15"/>
    <p:sldId id="27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08" autoAdjust="0"/>
  </p:normalViewPr>
  <p:slideViewPr>
    <p:cSldViewPr>
      <p:cViewPr>
        <p:scale>
          <a:sx n="66" d="100"/>
          <a:sy n="66" d="100"/>
        </p:scale>
        <p:origin x="-126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ki-vsem.ru/fon/sinij-fo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7224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МБДОУ « Детский сад №12 «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</a:rPr>
              <a:t>Аленушка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</a:rPr>
              <a:t>с.Шабаново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Коллекционирование как средство развития  познавательных интересов и познавательных действий </a:t>
            </a:r>
            <a:b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у  дошкольников»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                                Составитель:                                         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Добычкина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Светлана Петровна,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воспитатель 1 квалификационной категории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Шабаново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2018г.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928934"/>
            <a:ext cx="47149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771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    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785786" y="428604"/>
            <a:ext cx="7715304" cy="371477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dirty="0" smtClean="0">
                <a:solidFill>
                  <a:schemeClr val="tx2">
                    <a:lumMod val="50000"/>
                  </a:schemeClr>
                </a:solidFill>
              </a:rPr>
              <a:t>Последовательность  создания коллекций </a:t>
            </a:r>
            <a:endParaRPr lang="ru-RU" sz="51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5100" b="1" i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5100" b="1" i="1" dirty="0" smtClean="0">
                <a:solidFill>
                  <a:schemeClr val="tx2">
                    <a:lumMod val="50000"/>
                  </a:schemeClr>
                </a:solidFill>
              </a:rPr>
              <a:t>детьми: </a:t>
            </a:r>
            <a:r>
              <a:rPr lang="ru-RU" dirty="0" smtClean="0"/>
              <a:t>  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накопление знаний у дошкольников о предмете коллекционирования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этап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получаемая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систематизируется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организуются 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выставки, презентации, творческие работы. Разрабатываются коллекционные альбомы и книги.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071942"/>
            <a:ext cx="45720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Светлана\Рабочий стол\Фото детсад\дары осени,выпуски-12,13\Дары осени-фото\DSCN1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571481"/>
            <a:ext cx="4000527" cy="2928957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Рабочий стол\Фото детсад\дары осени,выпуски-12,13\Дары осени-фото\DSCN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4143404" cy="3071834"/>
          </a:xfrm>
          <a:prstGeom prst="rect">
            <a:avLst/>
          </a:prstGeom>
          <a:noFill/>
        </p:spPr>
      </p:pic>
      <p:pic>
        <p:nvPicPr>
          <p:cNvPr id="1029" name="Picture 5" descr="C:\Documents and Settings\Светлана\Рабочий стол\Фото детсад\дары осени,выпуски-12,13\Дары осени-фото\DSCN2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857628"/>
            <a:ext cx="4500594" cy="22860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14546" y="6191233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   Коллекция  «Дары осени»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Основные принципы к   организации  коллекций: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lvl="0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систематичность, </a:t>
            </a:r>
          </a:p>
          <a:p>
            <a:pPr lvl="0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последовательность,</a:t>
            </a:r>
          </a:p>
          <a:p>
            <a:pPr lvl="0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доступность,</a:t>
            </a:r>
          </a:p>
          <a:p>
            <a:pPr lvl="0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целостность,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сотрудничество педагога с детьми,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учет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гендерных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особенностей детей,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разнообразие,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психологическая  комфортность, </a:t>
            </a: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безопасность.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160404_172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000240"/>
            <a:ext cx="157163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771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    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785786" y="428604"/>
            <a:ext cx="7715304" cy="592935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572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Деятельность педагога  в процессе коллекционирования</a:t>
            </a: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3" descr="C:\Documents and Settings\Светлана\Рабочий стол\на сайт Добычкиной\сброшено\фотогалерея\фотоДобычкина С.П\Изучаем коллекцию динозав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3929090" cy="2214578"/>
          </a:xfrm>
          <a:prstGeom prst="rect">
            <a:avLst/>
          </a:prstGeom>
          <a:noFill/>
        </p:spPr>
      </p:pic>
      <p:pic>
        <p:nvPicPr>
          <p:cNvPr id="8" name="Picture 2" descr="C:\Documents and Settings\Светлана\Рабочий стол\Фото детсад\дары осени,выпуски-12,13\Дары осени-фото\DSCN1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786214" cy="2214578"/>
          </a:xfrm>
          <a:prstGeom prst="rect">
            <a:avLst/>
          </a:prstGeom>
          <a:noFill/>
        </p:spPr>
      </p:pic>
      <p:pic>
        <p:nvPicPr>
          <p:cNvPr id="11" name="Рисунок 1" descr="C:\Documents and Settings\Светлана\Рабочий стол\рису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39126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20181001_1558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824066"/>
            <a:ext cx="3714776" cy="23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3429000"/>
            <a:ext cx="4286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«Путешествие в страну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динозаврию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3429000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«Чудеса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природы»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615578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«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Рисуем  транспорт»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6215082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«Подводный мир»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929618" cy="421484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Результаты  внедрения  способа коллекционирования</a:t>
            </a:r>
            <a:endParaRPr lang="ru-RU" sz="2400" i="1" dirty="0" smtClean="0"/>
          </a:p>
          <a:p>
            <a:pPr lvl="0">
              <a:buNone/>
            </a:pPr>
            <a:endParaRPr lang="ru-RU" sz="2400" dirty="0" smtClean="0"/>
          </a:p>
          <a:p>
            <a:pPr lvl="0" algn="just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план тематических выставок, который вошел в часть ООП ДО, формируемой участниками образовательных отношений;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созданы  различные виды коллекций;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разработаны пособия для организации совместной деятельности с детьми в процессе коллекционирования;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мастер-класс с родителями.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3500462" cy="22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43932" cy="3714776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Собирая коллекцию, дети занимаются познавательно-исследовательской деятельностью, у них возникает желание больше узнать о предметах своей коллекции.  Предметы коллекций придают своеобразие игровому, речевому и художественному творчеству;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***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в процессе коллекционирования развиваются внимание, память, мышление, умение наблюдать, сравнивать, анализировать, обобщать, выделять главное, комбинировать.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***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показывая свою коллекцию друзьям, обмениваясь с ними интересными экспонатами, дети учатся общению.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***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коллекционирование, как любое  увлечение, украшает нашу жизнь, делает ее полнее и разнообразнее.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" name="Picture 4" descr="20181001_155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428" y="4071942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Светлана\Рабочий стол\конкурс Добычкина С.П\фотоДобычкина С.П\Изучаем коллекцию динозавр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71942"/>
            <a:ext cx="385765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81171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Коллекционирование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 увлекательная  и интересная работа, которая приносит  огромное удовольствие моим воспитанникам и мне, как педагогу.  </a:t>
            </a:r>
          </a:p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14621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7929618" cy="550072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поддержка разнообразия детства; сохранение уникальности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детства как важного этапа в общем развитии человека,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формирование познавательных интересов и познавательных действий ребенка в различных видах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/ФГОС ДО п.1.2., 1.4./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291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Основные принципы ДО: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429684" cy="31432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i="1" dirty="0" smtClean="0"/>
              <a:t>        «Дети охотно всегда чем-нибудь занимаются. Это весьма полезно, а потому не только не следует этому мешать, но нужно принимать меры к тому, чтобы всегда  у них  было что делать.»                            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Ян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Коменский</a:t>
            </a:r>
          </a:p>
          <a:p>
            <a:pPr algn="just">
              <a:buNone/>
            </a:pPr>
            <a:endParaRPr lang="ru-RU" i="1" dirty="0" smtClean="0"/>
          </a:p>
        </p:txBody>
      </p:sp>
      <p:pic>
        <p:nvPicPr>
          <p:cNvPr id="2050" name="Picture 2" descr="C:\Documents and Settings\Светлана\Рабочий стол\на сайт Добычкиной\сброшено\фотогалерея\фотоДобычкина С.П\20181001_16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00504"/>
            <a:ext cx="407196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57166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Коллекционирование -это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81439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i="1" dirty="0" smtClean="0"/>
              <a:t> вид хобби</a:t>
            </a:r>
            <a:r>
              <a:rPr lang="ru-RU" sz="2800" dirty="0" smtClean="0"/>
              <a:t>, в основе которого лежит процесс создания собраний каких-либо предметов, объединенных одним признаком, имеющих какую-либо ценность или не имеющих таковой;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одно из древнейших увлечений </a:t>
            </a:r>
            <a:r>
              <a:rPr lang="ru-RU" sz="2800" dirty="0" smtClean="0"/>
              <a:t>человека, которое всегда связывалось с собиранием предметов, не имеющих прямого практического использования, но вызывающих к размышлению.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/>
              <a:t>целенаправленное собирательство </a:t>
            </a:r>
            <a:r>
              <a:rPr lang="ru-RU" sz="2800" dirty="0" smtClean="0"/>
              <a:t>каких-либо, как правило, однородных предметов, имеющих научную, историческую, художественную ценность.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Светлана\Рабочий стол\кол-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3"/>
            <a:ext cx="800108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929618" cy="628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Программные задачи образовательных областей ФГОС ДО:</a:t>
            </a:r>
          </a:p>
          <a:p>
            <a:pPr algn="ctr"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buNone/>
            </a:pPr>
            <a:r>
              <a:rPr lang="ru-RU" sz="2900" b="1" i="1" dirty="0" smtClean="0"/>
              <a:t>Социально-коммуникативное развитие:</a:t>
            </a:r>
          </a:p>
          <a:p>
            <a:pPr lvl="0" algn="just"/>
            <a:r>
              <a:rPr lang="ru-RU" sz="2900" dirty="0" smtClean="0"/>
              <a:t> развитие инициативности, самостоятельности, любознательности, ответственности, доброжелательности.</a:t>
            </a:r>
          </a:p>
          <a:p>
            <a:pPr algn="just">
              <a:buNone/>
            </a:pPr>
            <a:r>
              <a:rPr lang="ru-RU" sz="2900" b="1" i="1" dirty="0" smtClean="0"/>
              <a:t>Речевое развитие:</a:t>
            </a:r>
            <a:endParaRPr lang="ru-RU" sz="2900" b="1" dirty="0" smtClean="0"/>
          </a:p>
          <a:p>
            <a:pPr lvl="0" algn="just"/>
            <a:r>
              <a:rPr lang="ru-RU" sz="2900" dirty="0" smtClean="0"/>
              <a:t>обогащение и активизация словарного запаса на основе углубления представлений об окружающей действительности.</a:t>
            </a:r>
          </a:p>
          <a:p>
            <a:pPr algn="just">
              <a:buNone/>
            </a:pPr>
            <a:r>
              <a:rPr lang="ru-RU" sz="2900" b="1" i="1" dirty="0" smtClean="0"/>
              <a:t>Художественно-эстетическое развитие</a:t>
            </a:r>
            <a:r>
              <a:rPr lang="ru-RU" sz="2900" b="1" dirty="0" smtClean="0"/>
              <a:t>:</a:t>
            </a:r>
          </a:p>
          <a:p>
            <a:pPr lvl="0" algn="just"/>
            <a:r>
              <a:rPr lang="ru-RU" sz="2900" dirty="0" smtClean="0"/>
              <a:t>формирование ручной умелости;</a:t>
            </a:r>
          </a:p>
          <a:p>
            <a:pPr lvl="0" algn="just"/>
            <a:r>
              <a:rPr lang="ru-RU" sz="2900" dirty="0" smtClean="0"/>
              <a:t>развитие художественного творчества.</a:t>
            </a:r>
          </a:p>
          <a:p>
            <a:pPr algn="just">
              <a:buNone/>
            </a:pPr>
            <a:r>
              <a:rPr lang="ru-RU" sz="2900" b="1" i="1" dirty="0" smtClean="0"/>
              <a:t>Физическое развитие</a:t>
            </a:r>
            <a:r>
              <a:rPr lang="ru-RU" sz="2900" b="1" dirty="0" smtClean="0"/>
              <a:t>:</a:t>
            </a:r>
          </a:p>
          <a:p>
            <a:pPr lvl="0" algn="just"/>
            <a:r>
              <a:rPr lang="ru-RU" sz="2900" dirty="0" smtClean="0"/>
              <a:t>развитие мелкой моторики рук.</a:t>
            </a:r>
          </a:p>
          <a:p>
            <a:pPr algn="just">
              <a:buNone/>
            </a:pPr>
            <a:r>
              <a:rPr lang="ru-RU" sz="2900" b="1" i="1" dirty="0" smtClean="0"/>
              <a:t>Познавательное развитие:</a:t>
            </a:r>
            <a:endParaRPr lang="ru-RU" sz="2900" b="1" dirty="0" smtClean="0"/>
          </a:p>
          <a:p>
            <a:pPr lvl="0" algn="just"/>
            <a:r>
              <a:rPr lang="ru-RU" sz="2900" dirty="0" smtClean="0"/>
              <a:t>развитие познавательного интереса и познавательных действий дошкольников</a:t>
            </a:r>
          </a:p>
          <a:p>
            <a:pPr algn="just"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858180" cy="61436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цель: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и познавательных действий у старших дошкольников в процессе создания  коллекций.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Задачи: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в групповом помещении  для развития детского коллекционирования; 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формировать и развивать приемы умственной деятельности (анализировать и делать выводы, сравнивать, классифицировать группировать, обобщать);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интерес к познанию окружающего мира;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и активизировать словарь детей;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прививать навыки культуры и оформления  коллекции и сбора материала;  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бережное отношение к хранению коллекций;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активизировать участие родителей в образовательном процессе.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785926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Чудо-дерево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«Классификационная    таблица»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«Волшебная полочка 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Настольная энциклопедия для    малышей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8098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428604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Создание условий в группе для  коллекционирования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llyslide.com/thumbs/6bf4c620eb56de5a7bc17a713a7e8fec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Коллекция обрядовых кукол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642918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642918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642918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500438"/>
            <a:ext cx="357190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530</Words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МБДОУ « Детский сад №12 «Аленушка» с.Шабаново»  «Коллекционирование как средство развития  познавательных интересов и познавательных действий   у  дошкольников»                                                                                                                                                                                                                                                    Составитель:                                                                                                                              Добычкина Светлана Петровна,                                                            воспитатель 1 квалификационной категории   с. Шабаново 2018г. </vt:lpstr>
      <vt:lpstr>- поддержка разнообразия детства; сохранение уникальности и самоценности детства как важного этапа в общем развитии человека, самоценность детства -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        - формирование познавательных интересов и познавательных действий ребенка в различных видах деятельности.                                                    /ФГОС ДО п.1.2., 1.4./</vt:lpstr>
      <vt:lpstr>Слайд 3</vt:lpstr>
      <vt:lpstr> .  </vt:lpstr>
      <vt:lpstr>Слайд 5</vt:lpstr>
      <vt:lpstr>Слайд 6</vt:lpstr>
      <vt:lpstr>Слайд 7</vt:lpstr>
      <vt:lpstr>Слайд 8</vt:lpstr>
      <vt:lpstr>Коллекция обрядовых кукол</vt:lpstr>
      <vt:lpstr>Слайд 10</vt:lpstr>
      <vt:lpstr>Слайд 11</vt:lpstr>
      <vt:lpstr>Слайд 12</vt:lpstr>
      <vt:lpstr>Слайд 13</vt:lpstr>
      <vt:lpstr>Слайд 14</vt:lpstr>
      <vt:lpstr>       Собирая коллекцию, дети занимаются познавательно-исследовательской деятельностью, у них возникает желание больше узнать о предметах своей коллекции.  Предметы коллекций придают своеобразие игровому, речевому и художественному творчеству; ***      в процессе коллекционирования развиваются внимание, память, мышление, умение наблюдать, сравнивать, анализировать, обобщать, выделять главное, комбинировать.  *** показывая свою коллекцию друзьям, обмениваясь с ними интересными экспонатами, дети учатся общению.  *** коллекционирование, как любое  увлечение, украшает нашу жизнь, делает ее полнее и разнообразнее.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Детский сад №12 «Аленушка» с.Шабаново»     «Коллекционирование как средство развития   познавательных интересов и познавательных действий   у  дошкольников» Составитель: Добычкина Светлана Петровна, воспитатель  1 квалификационной категории         с. Шабаново 2018г </dc:title>
  <dc:creator>Acer</dc:creator>
  <cp:lastModifiedBy>Детский сад №12</cp:lastModifiedBy>
  <cp:revision>58</cp:revision>
  <dcterms:created xsi:type="dcterms:W3CDTF">2018-10-10T14:41:10Z</dcterms:created>
  <dcterms:modified xsi:type="dcterms:W3CDTF">2018-10-15T10:04:19Z</dcterms:modified>
</cp:coreProperties>
</file>